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58" r:id="rId5"/>
    <p:sldId id="259" r:id="rId6"/>
    <p:sldId id="265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47"/>
    <p:restoredTop sz="94663"/>
  </p:normalViewPr>
  <p:slideViewPr>
    <p:cSldViewPr snapToGrid="0">
      <p:cViewPr varScale="1">
        <p:scale>
          <a:sx n="148" d="100"/>
          <a:sy n="148" d="100"/>
        </p:scale>
        <p:origin x="10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C3AD-7710-BFCF-366F-4B4D0F0BC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3E1853-3E55-3967-B2CD-B9454C39A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BB001-A6CC-4F04-AF16-8C6C612E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49698-8D1F-1D49-D2C3-9AFE1C9D2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0CA52-653D-AD92-1102-F8B626CFB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09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ED3F3-6BE3-2E48-8AB9-17057B34D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634343-45C6-1CE9-E74D-3EF92C1D2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590A1-556C-4EDB-4396-B5D25D76E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A1421-1368-7F99-DB54-1872B47EF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2AC0A-211C-681C-4E32-06E24996D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533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9760AC-0E3E-8DC4-0044-1DC9B72A5D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535F62-944C-63B7-7722-9CD5C27736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53721-1F77-5589-F60D-872FFE826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7D186-8876-BDFE-2D51-0A4606D1C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44599-5742-4567-8FBD-5186DC97E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69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F456F-C44A-AD87-66E1-325AE02BA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B8DA6-CB62-480E-A1C4-C8ACE0491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64F65-037F-911A-FEA4-66CF1680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8CF69-250F-651E-3DFE-A591673EF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3CBFF-3262-BA0E-778D-B0DC71204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59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F3C39-1F81-126E-E3C8-A6F48FF26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EAC083-8CA5-815A-94FA-4298134F0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082001-2851-ED34-7B83-8713B5150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94EEC-D318-1690-0548-88B6D6179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F285A-DAB0-9F83-9082-853B168EA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28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5A51B-6EFF-1051-AA8F-B769C1C90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7086A-CC05-0013-7107-39CEEFF73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E149B9-9AB7-1F0D-52F1-2CC8F07E5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446273-BF12-A0BF-D540-41B3E57A5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CC01B-2E7E-CAA8-EC03-E75440915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A8683-58D1-5211-32B3-5E82094DB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7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78844-9B22-E220-A237-C50D92139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8AFC19-E30B-0215-9281-49ECA2BD0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5722A-6620-CB6B-9B85-C8A695599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D92692-D26D-E4B9-95BA-009E6051F0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D04BDC-9175-691B-3E4F-3042F74C15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24C267-9BA8-13EC-7548-F1DCC8C0D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0D22C6-F621-D05B-3F62-722B666C0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E7F576-3031-D691-CC12-EBB328BB5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94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BFAC9-1B00-1292-C1E3-403898F05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849F72-CBBB-D20B-7F13-5D8146A0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0F843-6750-84A4-B66A-2E8CB0FC4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EB6A0B-6544-8792-CA71-DA31C7EB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352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4882BE-D08F-5B30-DA30-645FC33AF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1B802B-650B-7899-5EDE-6C9D10C65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2C1FCD-1DCD-6173-4BAA-989E99110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67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6338D-FF1E-4559-16CB-AA63215FD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64C4B-478B-A8A6-3D72-0F18D7326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28337B-74A4-AAB1-621D-44E94A9EA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85A9B-DA06-81DF-4230-0441D65EA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46086F-AC77-4B3F-B0FD-45C766B74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481C63-181F-2499-8099-5E9AA005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47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AB27-14A8-ED26-EA73-FC30BF2A8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675293-601F-F2A5-C1B0-B40244A5F7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9C982-57E5-D7FB-744A-BF83A03390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154A6-1A06-5F7E-4792-95CF30E0B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F95923-CF4F-BA1D-BA2C-941971100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35C8D3-CE4A-E013-4DF4-DE677022A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488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E7B8D-0CE2-F2F3-D523-1E2EACBAB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A59B65-BB4B-57D7-EC19-11CFE177F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FD6F3-67EE-B5D1-8BA2-77596C3EE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32FA4B-1C61-4A4F-9B8E-9DC951BA5048}" type="datetimeFigureOut">
              <a:rPr lang="en-US" smtClean="0"/>
              <a:t>5/24/24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83A87-680C-CF76-7D4A-2F983FA88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0D61D-A1BA-98EB-5B64-5171CF650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71E710-E0EF-4243-87E2-C69BE6614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7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spdf.gsfc.nasa.gov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heliophysicsdata.gsfc.nasa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eliophysicsdata.gsfc.nasa.gov/WebService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EBFD8-5C59-7FE8-DA9F-44BE72AA32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Searching for (non-Solar) Data in Heliophysics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96B73E-765A-46A3-85DF-F30986F55B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Eric Grimes</a:t>
            </a:r>
          </a:p>
          <a:p>
            <a:endParaRPr lang="en-US" dirty="0"/>
          </a:p>
          <a:p>
            <a:r>
              <a:rPr lang="en-US" dirty="0"/>
              <a:t>NASA GSFC/ADNET Systems</a:t>
            </a:r>
          </a:p>
          <a:p>
            <a:r>
              <a:rPr lang="en-US" dirty="0">
                <a:hlinkClick r:id="rId2"/>
              </a:rPr>
              <a:t>https://spdf.gsfc.nasa.gov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F46E1846-9FD8-6E65-59D0-39FF109B7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22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Data</a:t>
            </a:r>
          </a:p>
        </p:txBody>
      </p:sp>
      <p:pic>
        <p:nvPicPr>
          <p:cNvPr id="7" name="Content Placeholder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29642D1-D5C8-AFFA-7E62-3E055ADEA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611" y="1405337"/>
            <a:ext cx="5970698" cy="5452663"/>
          </a:xfrm>
          <a:effectLst/>
        </p:spPr>
      </p:pic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C94EF1A4-29DB-16EA-5E45-97E35BE63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9187A80-EA2B-4958-6ABC-10BB7B026CB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4634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“Launch Binder” to open a </a:t>
            </a:r>
            <a:r>
              <a:rPr lang="en-US" dirty="0" err="1"/>
              <a:t>Jupyter</a:t>
            </a:r>
            <a:r>
              <a:rPr lang="en-US" dirty="0"/>
              <a:t> notebook showing how to access these data</a:t>
            </a:r>
          </a:p>
          <a:p>
            <a:pPr marL="0" indent="0" algn="ctr">
              <a:buNone/>
            </a:pPr>
            <a:r>
              <a:rPr lang="en-US" dirty="0"/>
              <a:t>OR</a:t>
            </a:r>
          </a:p>
          <a:p>
            <a:r>
              <a:rPr lang="en-US" dirty="0" err="1"/>
              <a:t>Copy+paste</a:t>
            </a:r>
            <a:r>
              <a:rPr lang="en-US" dirty="0"/>
              <a:t> the script into your terminal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7808B9-F78B-5CD3-AE1D-9BB131F3110A}"/>
              </a:ext>
            </a:extLst>
          </p:cNvPr>
          <p:cNvCxnSpPr>
            <a:cxnSpLocks/>
          </p:cNvCxnSpPr>
          <p:nvPr/>
        </p:nvCxnSpPr>
        <p:spPr>
          <a:xfrm>
            <a:off x="4987636" y="2576945"/>
            <a:ext cx="727975" cy="26785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39A1168-37FD-052C-1B56-5D60BD497870}"/>
              </a:ext>
            </a:extLst>
          </p:cNvPr>
          <p:cNvCxnSpPr>
            <a:cxnSpLocks/>
          </p:cNvCxnSpPr>
          <p:nvPr/>
        </p:nvCxnSpPr>
        <p:spPr>
          <a:xfrm>
            <a:off x="4937685" y="4583544"/>
            <a:ext cx="727975" cy="26785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917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Data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737127DE-BC35-DB21-E76B-EDB77720F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88909" y="1510464"/>
            <a:ext cx="4779818" cy="5210002"/>
          </a:xfrm>
        </p:spPr>
      </p:pic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B4FF7CC5-A8E3-AD6D-4122-5431868A0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1857EC-C131-0DCE-DFC8-7DA64305AAE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4634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example shows the </a:t>
            </a:r>
            <a:r>
              <a:rPr lang="en-US" dirty="0" err="1"/>
              <a:t>Jupyter</a:t>
            </a:r>
            <a:r>
              <a:rPr lang="en-US" dirty="0"/>
              <a:t> notebook showing how to access DSCOVR MAG data from </a:t>
            </a:r>
            <a:r>
              <a:rPr lang="en-US" dirty="0" err="1"/>
              <a:t>CDAWeb</a:t>
            </a:r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A29A3E-7553-EA47-50BD-3A9ED0614F59}"/>
              </a:ext>
            </a:extLst>
          </p:cNvPr>
          <p:cNvCxnSpPr>
            <a:cxnSpLocks/>
          </p:cNvCxnSpPr>
          <p:nvPr/>
        </p:nvCxnSpPr>
        <p:spPr>
          <a:xfrm>
            <a:off x="5301673" y="2632364"/>
            <a:ext cx="1708727" cy="67425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249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for Data</a:t>
            </a:r>
          </a:p>
        </p:txBody>
      </p:sp>
      <p:pic>
        <p:nvPicPr>
          <p:cNvPr id="15" name="Picture 14" descr="Logo, icon&#10;&#10;Description automatically generated">
            <a:extLst>
              <a:ext uri="{FF2B5EF4-FFF2-40B4-BE49-F238E27FC236}">
                <a16:creationId xmlns:a16="http://schemas.microsoft.com/office/drawing/2014/main" id="{C964F678-6A9B-DA36-43C0-B5CCD1520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3E866DE5-7D0D-340B-3C17-CE221A342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752" y="1335435"/>
            <a:ext cx="7350496" cy="5389932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35BF510-E5B7-7DC4-BB22-D037EB05E410}"/>
              </a:ext>
            </a:extLst>
          </p:cNvPr>
          <p:cNvSpPr/>
          <p:nvPr/>
        </p:nvSpPr>
        <p:spPr>
          <a:xfrm>
            <a:off x="4119418" y="6022109"/>
            <a:ext cx="1727200" cy="595745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76353E2-0F3C-5966-2EA1-197767DE75E9}"/>
              </a:ext>
            </a:extLst>
          </p:cNvPr>
          <p:cNvCxnSpPr>
            <a:cxnSpLocks/>
          </p:cNvCxnSpPr>
          <p:nvPr/>
        </p:nvCxnSpPr>
        <p:spPr>
          <a:xfrm>
            <a:off x="1591512" y="6319981"/>
            <a:ext cx="2422803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90A75B4-4E10-B5CB-B027-7C4A5D3F0071}"/>
              </a:ext>
            </a:extLst>
          </p:cNvPr>
          <p:cNvCxnSpPr>
            <a:cxnSpLocks/>
          </p:cNvCxnSpPr>
          <p:nvPr/>
        </p:nvCxnSpPr>
        <p:spPr>
          <a:xfrm flipH="1">
            <a:off x="5915890" y="6319981"/>
            <a:ext cx="2250648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233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for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0C4A3-30AF-39FD-CAC1-2949D349B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03730" cy="4351338"/>
          </a:xfrm>
        </p:spPr>
        <p:txBody>
          <a:bodyPr/>
          <a:lstStyle/>
          <a:p>
            <a:r>
              <a:rPr lang="en-US" dirty="0"/>
              <a:t>See: </a:t>
            </a:r>
          </a:p>
          <a:p>
            <a:pPr lvl="1"/>
            <a:r>
              <a:rPr lang="en-US" dirty="0">
                <a:hlinkClick r:id="rId2"/>
              </a:rPr>
              <a:t>https://heliophysicsdata.gsfc.nasa.gov</a:t>
            </a:r>
            <a:endParaRPr lang="en-US" dirty="0"/>
          </a:p>
          <a:p>
            <a:r>
              <a:rPr lang="en-US" dirty="0"/>
              <a:t>This contains a large number of datasets; in addition to the “Text Restriction” input box, you’ll probably want to use the “Element Restriction” section to limit the output</a:t>
            </a:r>
          </a:p>
          <a:p>
            <a:r>
              <a:rPr lang="en-US" dirty="0"/>
              <a:t>This page contains dataset names, and where to find the data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7F4F3DE-3815-B8E5-787B-CB6095385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5711" y="1395506"/>
            <a:ext cx="4708634" cy="5462494"/>
          </a:xfrm>
          <a:prstGeom prst="rect">
            <a:avLst/>
          </a:prstGeom>
        </p:spPr>
      </p:pic>
      <p:sp>
        <p:nvSpPr>
          <p:cNvPr id="6" name="Left Brace 5">
            <a:extLst>
              <a:ext uri="{FF2B5EF4-FFF2-40B4-BE49-F238E27FC236}">
                <a16:creationId xmlns:a16="http://schemas.microsoft.com/office/drawing/2014/main" id="{5BBF91B2-99E7-5914-BE74-1C4BCCF3A1AF}"/>
              </a:ext>
            </a:extLst>
          </p:cNvPr>
          <p:cNvSpPr/>
          <p:nvPr/>
        </p:nvSpPr>
        <p:spPr>
          <a:xfrm>
            <a:off x="6964219" y="2979237"/>
            <a:ext cx="286326" cy="1576552"/>
          </a:xfrm>
          <a:prstGeom prst="leftBrace">
            <a:avLst/>
          </a:prstGeom>
          <a:ln w="444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D1039ED-05C9-DAF5-85E1-B342B4C31CA8}"/>
              </a:ext>
            </a:extLst>
          </p:cNvPr>
          <p:cNvCxnSpPr/>
          <p:nvPr/>
        </p:nvCxnSpPr>
        <p:spPr>
          <a:xfrm>
            <a:off x="6504317" y="4960189"/>
            <a:ext cx="2337758" cy="50033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7A7698B-FAAA-E399-F2E4-7C413F0E5E72}"/>
              </a:ext>
            </a:extLst>
          </p:cNvPr>
          <p:cNvCxnSpPr>
            <a:cxnSpLocks/>
          </p:cNvCxnSpPr>
          <p:nvPr/>
        </p:nvCxnSpPr>
        <p:spPr>
          <a:xfrm>
            <a:off x="5184922" y="5460521"/>
            <a:ext cx="4778588" cy="31204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Logo, icon&#10;&#10;Description automatically generated">
            <a:extLst>
              <a:ext uri="{FF2B5EF4-FFF2-40B4-BE49-F238E27FC236}">
                <a16:creationId xmlns:a16="http://schemas.microsoft.com/office/drawing/2014/main" id="{C964F678-6A9B-DA36-43C0-B5CCD1520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79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for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0C4A3-30AF-39FD-CAC1-2949D349B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03730" cy="4351338"/>
          </a:xfrm>
        </p:spPr>
        <p:txBody>
          <a:bodyPr>
            <a:normAutofit/>
          </a:bodyPr>
          <a:lstStyle/>
          <a:p>
            <a:r>
              <a:rPr lang="en-US" dirty="0"/>
              <a:t>For example, if you set the “Observatory” to “DSCOVR” and the “Measurement type” to “Magnetic Field”, you’ll find all of the B-field datasets for the DSCOVR mission</a:t>
            </a:r>
          </a:p>
          <a:p>
            <a:r>
              <a:rPr lang="en-US" dirty="0"/>
              <a:t>Click on the product name to go to the SPASE description</a:t>
            </a:r>
          </a:p>
          <a:p>
            <a:r>
              <a:rPr lang="en-US" dirty="0"/>
              <a:t>Note: include quotes in the text restriction text box for exact matches to the full string</a:t>
            </a:r>
          </a:p>
        </p:txBody>
      </p:sp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EBA947B0-A216-0993-ED50-E1DFD9A10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930" y="1545293"/>
            <a:ext cx="5189788" cy="413835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EE8997-495F-92A9-83F6-FF2DCA42E459}"/>
              </a:ext>
            </a:extLst>
          </p:cNvPr>
          <p:cNvCxnSpPr>
            <a:cxnSpLocks/>
          </p:cNvCxnSpPr>
          <p:nvPr/>
        </p:nvCxnSpPr>
        <p:spPr>
          <a:xfrm flipV="1">
            <a:off x="6452558" y="3614468"/>
            <a:ext cx="2104846" cy="38682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Logo, icon&#10;&#10;Description automatically generated">
            <a:extLst>
              <a:ext uri="{FF2B5EF4-FFF2-40B4-BE49-F238E27FC236}">
                <a16:creationId xmlns:a16="http://schemas.microsoft.com/office/drawing/2014/main" id="{AF7A74E9-D49E-9878-C8DA-0A813462F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716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for Data</a:t>
            </a:r>
          </a:p>
        </p:txBody>
      </p:sp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858E046F-BE59-8B4D-EFF8-F67DC1EE4D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8931" y="1341351"/>
            <a:ext cx="5894138" cy="5516649"/>
          </a:xfrm>
        </p:spPr>
      </p:pic>
      <p:pic>
        <p:nvPicPr>
          <p:cNvPr id="12" name="Picture 11" descr="Logo, icon&#10;&#10;Description automatically generated">
            <a:extLst>
              <a:ext uri="{FF2B5EF4-FFF2-40B4-BE49-F238E27FC236}">
                <a16:creationId xmlns:a16="http://schemas.microsoft.com/office/drawing/2014/main" id="{E9E92EEE-F1CB-2089-D640-12E112A09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737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for Data (from Python)</a:t>
            </a:r>
          </a:p>
        </p:txBody>
      </p:sp>
      <p:pic>
        <p:nvPicPr>
          <p:cNvPr id="12" name="Picture 11" descr="Logo, icon&#10;&#10;Description automatically generated">
            <a:extLst>
              <a:ext uri="{FF2B5EF4-FFF2-40B4-BE49-F238E27FC236}">
                <a16:creationId xmlns:a16="http://schemas.microsoft.com/office/drawing/2014/main" id="{E9E92EEE-F1CB-2089-D640-12E112A09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4E3FC-F7C8-8A05-29F2-3A8F45279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17469" cy="4351338"/>
          </a:xfrm>
        </p:spPr>
        <p:txBody>
          <a:bodyPr/>
          <a:lstStyle/>
          <a:p>
            <a:r>
              <a:rPr lang="en-US" dirty="0"/>
              <a:t>There’s a library for searching the HDP web services for datasets at:</a:t>
            </a: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https://heliophysicsdata.gsfc.nasa.gov/WebServices/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EEF61D0-EF56-A893-2EAF-E64A95376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893" y="2915257"/>
            <a:ext cx="5028214" cy="394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329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Data</a:t>
            </a:r>
          </a:p>
        </p:txBody>
      </p:sp>
      <p:pic>
        <p:nvPicPr>
          <p:cNvPr id="7" name="Content Placeholder 6" descr="A screenshot of a survey&#10;&#10;Description automatically generated">
            <a:extLst>
              <a:ext uri="{FF2B5EF4-FFF2-40B4-BE49-F238E27FC236}">
                <a16:creationId xmlns:a16="http://schemas.microsoft.com/office/drawing/2014/main" id="{C21469FC-B5C4-D537-EFCC-A5DCA19C9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69459" y="1589088"/>
            <a:ext cx="4684341" cy="5014105"/>
          </a:xfrm>
        </p:spPr>
      </p:pic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B356CB63-8009-AA79-0494-5E55E7B23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D6043B5F-86EE-C8F1-B2AA-FDF058B1E7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74" y="1589088"/>
            <a:ext cx="6304617" cy="502731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16561DB-6353-0566-AD5C-076418BECCF0}"/>
              </a:ext>
            </a:extLst>
          </p:cNvPr>
          <p:cNvCxnSpPr>
            <a:cxnSpLocks/>
          </p:cNvCxnSpPr>
          <p:nvPr/>
        </p:nvCxnSpPr>
        <p:spPr>
          <a:xfrm>
            <a:off x="4131981" y="3940119"/>
            <a:ext cx="2537478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895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Data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91305D82-B3D6-66C2-B146-1403A5B9DA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3995" y="1690688"/>
            <a:ext cx="6479427" cy="4351338"/>
          </a:xfrm>
        </p:spPr>
      </p:pic>
      <p:pic>
        <p:nvPicPr>
          <p:cNvPr id="8" name="Picture 7" descr="Logo, icon&#10;&#10;Description automatically generated">
            <a:extLst>
              <a:ext uri="{FF2B5EF4-FFF2-40B4-BE49-F238E27FC236}">
                <a16:creationId xmlns:a16="http://schemas.microsoft.com/office/drawing/2014/main" id="{6A4B1B63-EB5D-EBD0-4A06-B61F7A4D4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0CE3118-2381-F18E-D6E5-9D5597501AB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4634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Select the dataset to create browse plots</a:t>
            </a:r>
          </a:p>
          <a:p>
            <a:pPr marL="0" indent="0" algn="ctr">
              <a:buNone/>
            </a:pPr>
            <a:r>
              <a:rPr lang="en-US" dirty="0"/>
              <a:t>OR</a:t>
            </a:r>
          </a:p>
          <a:p>
            <a:r>
              <a:rPr lang="en-US" b="1" dirty="0"/>
              <a:t>Click “Info” for info on the dataset, as well as an example of how to access the data from Python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FE456D3-F677-5CAC-3EA6-0BCB31DB9B9A}"/>
              </a:ext>
            </a:extLst>
          </p:cNvPr>
          <p:cNvCxnSpPr>
            <a:cxnSpLocks/>
          </p:cNvCxnSpPr>
          <p:nvPr/>
        </p:nvCxnSpPr>
        <p:spPr>
          <a:xfrm>
            <a:off x="5043577" y="4001294"/>
            <a:ext cx="3841805" cy="53376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213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BF55-7BF5-13B3-FCD4-DBD4C001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Data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2406253-2437-2923-E02E-5138B9AF75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811770"/>
            <a:ext cx="5536421" cy="4351338"/>
          </a:xfrm>
        </p:spPr>
      </p:pic>
      <p:pic>
        <p:nvPicPr>
          <p:cNvPr id="6" name="Picture 5" descr="Logo, icon&#10;&#10;Description automatically generated">
            <a:extLst>
              <a:ext uri="{FF2B5EF4-FFF2-40B4-BE49-F238E27FC236}">
                <a16:creationId xmlns:a16="http://schemas.microsoft.com/office/drawing/2014/main" id="{AD663EB6-39D6-86AB-C4C5-11AEB9199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0" y="71252"/>
            <a:ext cx="1524000" cy="126418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AC3E7D7-6DF8-807E-C1C3-3824D4EA5685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4634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Clicking “Data Access Code Examples” takes you to a Python example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B4785F3-2B2B-1D5B-184B-ED7A46D9342D}"/>
              </a:ext>
            </a:extLst>
          </p:cNvPr>
          <p:cNvCxnSpPr>
            <a:cxnSpLocks/>
          </p:cNvCxnSpPr>
          <p:nvPr/>
        </p:nvCxnSpPr>
        <p:spPr>
          <a:xfrm>
            <a:off x="4683359" y="2412640"/>
            <a:ext cx="3112132" cy="333237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137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1803</TotalTime>
  <Words>288</Words>
  <Application>Microsoft Macintosh PowerPoint</Application>
  <PresentationFormat>Widescreen</PresentationFormat>
  <Paragraphs>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Searching for (non-Solar) Data in Heliophysics</vt:lpstr>
      <vt:lpstr>Searching for Data</vt:lpstr>
      <vt:lpstr>Searching for Data</vt:lpstr>
      <vt:lpstr>Searching for Data</vt:lpstr>
      <vt:lpstr>Searching for Data</vt:lpstr>
      <vt:lpstr>Searching for Data (from Python)</vt:lpstr>
      <vt:lpstr>Accessing the Data</vt:lpstr>
      <vt:lpstr>Accessing the Data</vt:lpstr>
      <vt:lpstr>Accessing the Data</vt:lpstr>
      <vt:lpstr>Accessing the Data</vt:lpstr>
      <vt:lpstr>Accessing the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Grimes, Eric W (GSFC-672.0)[ADNET SYSTEMS INC]</dc:creator>
  <cp:lastModifiedBy>Grimes, Eric W (GSFC-672.0)[ADNET SYSTEMS INC]</cp:lastModifiedBy>
  <cp:revision>14</cp:revision>
  <dcterms:created xsi:type="dcterms:W3CDTF">2024-05-22T17:47:00Z</dcterms:created>
  <dcterms:modified xsi:type="dcterms:W3CDTF">2024-05-24T18:39:48Z</dcterms:modified>
</cp:coreProperties>
</file>

<file path=docProps/thumbnail.jpeg>
</file>